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0.43434343434343442</c:v>
                </c:pt>
                <c:pt idx="1">
                  <c:v>0.56565656565656564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0.43434343434343442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7.7313447341676342</c:v>
                </c:pt>
                <c:pt idx="1">
                  <c:v>8.1446188329619922</c:v>
                </c:pt>
                <c:pt idx="2">
                  <c:v>9.1712374503610619</c:v>
                </c:pt>
                <c:pt idx="3">
                  <c:v>9.0153504029808111</c:v>
                </c:pt>
                <c:pt idx="4">
                  <c:v>8.8938415214485431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7.9115582759091447</c:v>
                </c:pt>
                <c:pt idx="2">
                  <c:v>9.0298554076301869</c:v>
                </c:pt>
                <c:pt idx="3">
                  <c:v>8.9776228773234159</c:v>
                </c:pt>
                <c:pt idx="4">
                  <c:v>8.8723567902190119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5E-46C6-B66F-C680E48E4F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5E-46C6-B66F-C680E48E4F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0.25808185952322127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0.29247371653477749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3.0533839452888998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0.29247371653477749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7.3595088367629735E-2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5.3137363740507597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0.31345550074529704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0.2295868907356251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2.3968544405514063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0.2295868907356251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0.16096103622119351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4.750033037520458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5.8773454859714702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B6-4C6A-B495-910AECEE72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B6-4C6A-B495-910AECEE72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50-4D47-A725-7A73A56765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50-4D47-A725-7A73A56765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0.17104606969232261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0.42020242437376609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0.11714929426107368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1.2230219471914587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0.11714929426107368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0.42020242437376698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0.12610513045817928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5.8744161420993262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0.32549883625954124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0.4950064974679842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0.13800411056514772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1.4407432591755267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0.13800411056514772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0.49340136387459932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5.7055261685841776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0.60989934036884641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0.58858136887568868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0.16409208509866069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1.7130979977465834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0.1640920850986598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0.17223187861953271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6.0520941472309069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5.6015804784080441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6.8881001235056978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CC-488F-8587-F56FE03667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CC-488F-8587-F56FE03667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10-4714-A8E1-FD8E615AAF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10-4714-A8E1-FD8E615AAF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0.61303369349311865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0.7197735340079161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0.20066747987589739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2.0949399099997148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0.2006674798758965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0.71977353400791699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0.21000952104190063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5.6015804784080441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0.86066879315170697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0.27870770185636928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2.9096687126598964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0.27870770185636751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0.37319137955175208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5.2565830130511877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35-4220-B185-77942F8968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35-4220-B185-77942F8968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67-4330-BB79-CA8B8434DA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67-4330-BB79-CA8B8434DA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0.3890629255192497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0.1177617907595625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1.2294163234013586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0.1177617907595625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0.35676494922585356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7.5011199171825682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7.7610547433852428</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61-4758-B797-B74009C676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61-4758-B797-B74009C676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DA-4BDF-8417-379BECA6B1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DA-4BDF-8417-379BECA6B1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0B-4253-91FF-109E027BF5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0B-4253-91FF-109E027BF5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0.19826610894807306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0.40861817212507034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0.11391969134409941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1.1893053527118544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0.11391969134409941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0.38007196755902051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7.7610547433852428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8.6800085220235204</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47-4D72-9D4B-03D8034005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47-4D72-9D4B-03D8034005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04-4A94-8133-0A2BB3E793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04-4A94-8133-0A2BB3E793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0.86657066436743158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0.39292701467210112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0.10954511396155731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1.1436353878837906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0.10954511396155731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6.1748859240385201E-2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9.1712374503610619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0.38865395244405132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0.29265290659711596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8.1589442332223427E-2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0.851782157637615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8.1589442332223427E-2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0.25688596036192557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8.8938415214485431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0.13588365248105916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0.37986832078158095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0.10590444773854379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1.1056273510344923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0.10590444773854379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0.14275140800127062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7.9749465942609579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8.3250026890193638</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0F-4CF8-A4A2-77600FE34D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0F-4CF8-A4A2-77600FE34D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C2-4D7C-B3A1-82F4C8BC0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C2-4D7C-B3A1-82F4C8BC0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1C-46E2-B1AF-C1409D401E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1C-46E2-B1AF-C1409D401E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0.42385312202310477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0.13016930598832754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1.3589490152592809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0.13016930598832666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0.20375722136609475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8.0919818391660669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0.19740538214686865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0.38567905265329205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0.10752443634029074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1.1225398013111381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0.10752443634029163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0.38567905265329117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6.8011233298115314E-4</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8.5580235388726624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8.1558612085187736</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84-4037-95BC-2C308286E8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84-4037-95BC-2C308286E8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DB-44D1-A5BC-B372055CC3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DB-44D1-A5BC-B372055CC3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0.53414333288698135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0.61390785351349919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0.17115291966156221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1.7868121049495862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0.17115291966156221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0.61390785351349919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0.63211807433268419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7.7313447341676342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6.7487827113339449E-2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0.22151279422870118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6.1756110884806148E-2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0.64472500207288164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6.1756110884806148E-2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0.22151279422870118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0.363350924116153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8.5916200584266971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3.5724378723035244E-2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0.31578593198634763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8.8038756856076539E-2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0.91911208272820311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8.8038756856077427E-2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0.31578593198634763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0.749561274998511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8.1446188329619922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8.2151679217366294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0.30642476672589503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0.15131842905828385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1.5797428479627493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0.15131842905828385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9.4109305047629377E-2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8.1366045054677816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7A-49C5-BB42-D47BBBAC5F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7A-49C5-BB42-D47BBBAC5F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4C-474B-806B-0EE56968B8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4C-474B-806B-0EE56968B8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0.12096609900801703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0.36234951227785483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0.10102033490753204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1.0546379086945734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0.10102033490753293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0.36234951227785395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0.77175752876777004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7.7914703173161737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1.1162852868214994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0.52494154443214036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0.14634977784859782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1.5278708369897958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0.14634977784859871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0.52494154443214036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2.9874127470677081E-2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8.6388655261570868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5.5808483186120306E-2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0.45287757352983515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0.12625888154918385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1.3181247410536869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0.12625888154918385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0.23574356236340499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9.1377988527855774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7.8319418910190617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D3-4C77-A664-7171C1109A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D3-4C77-A664-7171C1109A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90-4FEE-B2F9-9FBB5F6E65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90-4FEE-B2F9-9FBB5F6E65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0.18019970732386081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0.38043247056774288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0.10606172848104567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1.1072693395856232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0.10606172848104656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0.38043247056774199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0.11657893763027438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7.0971845571687657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0.2141469452544289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0.28595738967146289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7.9722782272556358E-2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0.83229449247226484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7.9722782272556358E-2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0.27539408508982177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8.1984237676782801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0.1514836400759858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0.14659990895774655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1.5304821701445803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0.14659990895774655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0.27988766424450873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8.1209970558135769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9.466301763163365E-2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0.29367225235298111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8.1873628307793211E-2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0.854749018747615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8.1873628307793211E-2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0.293672252352982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5.3191647415129495E-3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8.1621294630654049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0.30547708522002903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8.7287597857098831E-2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0.91127008976209201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8.7287597857098831E-2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0.31309160220441079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8.8034667484283347E-2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7.8700297761637978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7.9958936702763053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ED-465B-90E9-1A97C85CB0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ED-465B-90E9-1A97C85CB0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FB-42D3-B957-03467C0AB0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FB-42D3-B957-03467C0AB0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0.25533943430942774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0.10732423064422392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1.1204496823583447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0.10732423064422392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0.38496093549013644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7.9162516281087392E-2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7.9958936702763053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3.5512193949503335E-2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0.49771789797716082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0.13876002875524929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1.4486349374191532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0.1387600287552484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0.49771789797716082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9.6435065394771868E-2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7.6560882602969924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0.26614085085403172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0.52972714814373401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0.14768396838370101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1.5286557956326945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8.2215452916852065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0.39914892205523778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0.2145791307325613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2.2401755635875791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0.2145791307325613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0.76967318943378515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0.15612272654141179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5.2045523069138078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0.26105361870094823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0.20522554683202987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2.1425254798427207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0.20522554683203165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0.73612284961844665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0.98299029585183018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4.4272486785074916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0.15576732124814363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0.17007010427047042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1.7755076664856837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0.17007010427046865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0.43383833923107495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7.217652902646325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0.3755656108597285</c:v>
                </c:pt>
                <c:pt idx="1">
                  <c:v>4.9773755656108601E-2</c:v>
                </c:pt>
                <c:pt idx="2">
                  <c:v>0.43891402714932126</c:v>
                </c:pt>
                <c:pt idx="3">
                  <c:v>5.4298642533936653E-2</c:v>
                </c:pt>
                <c:pt idx="4">
                  <c:v>9.0497737556561094E-3</c:v>
                </c:pt>
                <c:pt idx="5">
                  <c:v>7.2398190045248875E-2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C0-4D13-A2F7-3C74484E73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C0-4D13-A2F7-3C74484E73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ED-47F6-8A46-E26F608B47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ED-47F6-8A46-E26F608B47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0.62167857111806057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0.71088923097033252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0.19819060261274224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2.0690816641396195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0.19819060261274224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0.71088923097033074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0.1014247211186543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5.9479909957466717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0.73302825895996104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0.52219221590413678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0.14558328561041733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1.5198687671902276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0.14558328561041733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0.52219221590413767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0.32409160923586988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7.4089079403572136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0.52690919026233374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0.59348276086735829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0.1654585565405533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1.7273637649813516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0.1654585565405533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0.59348276086735829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0.10205177349349093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6.7101223032219721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0.24367609083237429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0.67098917677650105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0.18706676581729154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1.95295039229865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0.18706676581729198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0.67098917677650061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1.7124079561527541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3.5749153995652261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0.262594959151917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0.60707821434931319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0.16924886732456113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1.7669340697344253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0.16924886732456201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0.60707821434931386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1.1175996415594405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2.1614978111858032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0.10378612693865286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0.1194528256291143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1.2470704865952023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0.1194528256291143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0.42846495358128145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0.36519761747510948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7.1800780850093018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9.3267489799351093</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0.61538461538461542</c:v>
                </c:pt>
                <c:pt idx="1">
                  <c:v>0.38461538461538469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B2-4234-AA68-D93330274C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B2-4234-AA68-D93330274C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A2-46E1-9EB6-3613CD7A4E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A2-46E1-9EB6-3613CD7A4E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0.26582095403637851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0.10942313453431218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3.0506351803259335E-2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0.3184819679833879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3.0506351803259335E-2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6.7367971311808716E-2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9.6753996490466285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0.30071300445174121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8.9915611412120455E-2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0.93870617698380698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8.9915611412120455E-2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0.26302206601060796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8.6722726345250454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9.2507815082999656E-2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5.0861407839226658E-2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0.43285413158798747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9.6325746562336523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6.5766317822810327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FF-44CB-AE2A-916986FFE0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FF-44CB-AE2A-916986FFE0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AC-47C8-A9FD-3DF51F920A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AC-47C8-A9FD-3DF51F920A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0.74985940053630729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0.24740679292549217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2.5828916814283596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0.24740679292549217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0.8874226246907444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7.5826805862809543E-2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2.375820839209839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0.26823680759573953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0.18270263064801817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1.9073894426898832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0.12471450648240001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8.8677943567585054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0.40723981900452494</c:v>
                </c:pt>
                <c:pt idx="1">
                  <c:v>0.29864253393665158</c:v>
                </c:pt>
                <c:pt idx="2">
                  <c:v>0.29411764705882359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0.49063964716999298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0.57296189146468102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0.15973749157589978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1.6676366615684453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0.15973749157589978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0.40801451925777066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8.8140030003862773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0.6909120375577591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0.29813423419924723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3.1124789435112845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0.2981342341992459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1.06937671959128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8.7162416903545648E-2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5.676102013133427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5.9775805634045831E-2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0.35193798030945267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9.8117677636830436E-2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1.0243345801970767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9.8117677636832212E-2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0.35193798030945267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0.10021138035545185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7.528049247172774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0.3890175186193332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0.62998911485241127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0.17563625509088343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1.8336174882962473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0.17563625509088432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0.62998911485241038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7.8484169615240518E-2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6.1980212370253733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0.34850920972750199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0.11356011076962425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1.1855513827273034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0.11356011076962247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0.40732839372644314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0.37901320829883467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8.537497102569283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8.0412151063561925</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6F-4AC4-9D9F-5805DE6AF5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6F-4AC4-9D9F-5805DE6AF5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76-463A-AC4B-BF6D9582DE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76-463A-AC4B-BF6D9582DE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0.25776767538802403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0.13348717345285355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1.3935870790443197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0.13348717345285266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0.37792519728689555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7.9172639132906619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0.33016298795962129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9.9867615516266994E-2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1.0426036824249074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8.2402160860915785E-2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8.5036186183940483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0.420814479638009</c:v>
                </c:pt>
                <c:pt idx="1">
                  <c:v>0.55203619909502277</c:v>
                </c:pt>
                <c:pt idx="2">
                  <c:v>9.0497737556561094E-3</c:v>
                </c:pt>
                <c:pt idx="3">
                  <c:v>1.8099547511312219E-2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2.8201362148036146E-2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0.45330013882482234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0.12637668959410586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1.3193546402639571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0.12637668959410675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0.45330013882482234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2.4285980213836211E-2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7.7027627873838673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8.1651624603221293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68-4536-B84B-3661009044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68-4536-B84B-3661009044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79-461B-AAF0-FC0403D72F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79-461B-AAF0-FC0403D72F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0.34706347075008459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9.9823643217122893E-2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1.0421446178845528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9.9823643217122893E-2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0.35805710272720681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0.17968524104841066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7.9813390823363033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0.19418891883544198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0.22978091364970332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6.4061200762573378E-2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0.66878981209618971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6.4061200762573378E-2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0.22978091364970332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6.0657558933401745E-2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9.0153504029808111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0.18299037398005424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8.3117039381134461E-2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0.86773005326146446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8.3117039381134461E-2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0.29813223950703538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0.1407678466077833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8.3950355944213673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1.6024063998985172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0.43980629103176838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0.12261470571650701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1.2800800643793444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0.12261470571650612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0.43980629103177016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7.9285302896472842E-2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7.2689247615500374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8.0517187057422905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8F-4301-BBA3-6A42353D09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8F-4301-BBA3-6A42353D09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60</c:v>
                </c:pt>
                <c:pt idx="4" formatCode="0">
                  <c:v>7</c:v>
                </c:pt>
                <c:pt idx="5" formatCode="0">
                  <c:v>12</c:v>
                </c:pt>
                <c:pt idx="6"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8C-47D8-80BC-D440C9F551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8C-47D8-80BC-D440C9F551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0.16700711991029848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0.32862788709269708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9.1618997926516066E-2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0.95648928959063184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9.1618997926516954E-2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0.27705818262904458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8.411325035456473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0.51019320664530721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0.35681490185960474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9.9477326902582597E-2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1.0385291248845725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9.9477326902583485E-2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0.35681490185960385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0.34081204325974035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7.6250082229986686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0.53244970150077719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0.41550539075424453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0.11583979640544406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1.2093509760828738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0.11583979640544406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0.41550539075424453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3.7353863913640595E-3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7.8091260726452889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0.59075435359159734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0.36214860381962399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0.10096432313147385</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1.0540531537299636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0.10096432313147474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0.3621486038196231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3.6052984993812487E-2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8.1732317697443353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0.28395109705139454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0.29431567324903796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8.2053009243059805E-2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0.85662173016362075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8.2053009243059805E-2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0.29431567324903796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0.14734844186928697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8.6567341536282925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0.49379658298356333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0.45858534553686248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0.12785016571043784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1.3347375210598074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0.12785016571043784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0.45858534553686248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6.4195622345796011E-2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7.6348869799806947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0.69625318027013439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0.19828076497380476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2.0700229463478017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0.19828076497380387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0.10310326376951906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8.09211189516129</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6.7654396523906266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9A-47EA-8DAD-E28DDBD3A9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9A-47EA-8DAD-E28DDBD3A9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3.5749153995652261</c:v>
                </c:pt>
                <c:pt idx="1">
                  <c:v>4.750033037520458</c:v>
                </c:pt>
                <c:pt idx="2">
                  <c:v>6.7101223032219721</c:v>
                </c:pt>
                <c:pt idx="3">
                  <c:v>2.1614978111858032</c:v>
                </c:pt>
                <c:pt idx="4">
                  <c:v>5.9479909957466717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6.1263293792393192</c:v>
                </c:pt>
                <c:pt idx="2">
                  <c:v>7.8492334958346444</c:v>
                </c:pt>
                <c:pt idx="3">
                  <c:v>3.2685773566332479</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78-40CB-B4C8-7E8A1B3104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78-40CB-B4C8-7E8A1B3104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0.31350841321190881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0.45377869979325425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0.12651010881413249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1.3207475179188961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0.12651010881413249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0.45377869979325425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0.16197796589925062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7.7595370929598566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0.10192812372558357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0.33917172634506265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9.4558541478786395E-2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0.98717770561421858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9.4558541478786395E-2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4.9034221006094114E-2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8.4562061439389034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0.58058416744830588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0.70536214065447478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0.19664969115611441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2.0529947679955107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0.19664969115611441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0.45813489366796745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6.6666008119644324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0.14353651930792299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0.87734508769087327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0.24459725095489393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2.5535604634020812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0.24459725095489571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0.87734508769087327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0.10435771085140111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4.1794145606993158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7.9674930323472886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EE-43D1-981F-049AC8BE2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EE-43D1-981F-049AC8BE2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F-4142-A957-A6A55F7E48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F-4142-A957-A6A55F7E48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0.18076851348185308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7.5249705005129286E-2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0.78559620287473564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7.5249705005129286E-2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0.10202309577772795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9.0800041728539593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0.23480217147709315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0.12230430048234897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1.2768394779439589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0.12230430048234808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0.43869289950214885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0.50238323268536433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7.483283725535367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8.8140030003862773</c:v>
                </c:pt>
                <c:pt idx="1">
                  <c:v>8.6388655261570868</c:v>
                </c:pt>
                <c:pt idx="2">
                  <c:v>7.7914703173161737</c:v>
                </c:pt>
                <c:pt idx="3">
                  <c:v>8.8677943567585054</c:v>
                </c:pt>
                <c:pt idx="4">
                  <c:v>8.0919818391660669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8.3012573380009087</c:v>
                </c:pt>
                <c:pt idx="2">
                  <c:v>7.516128997871931</c:v>
                </c:pt>
                <c:pt idx="3">
                  <c:v>8.6864883996386659</c:v>
                </c:pt>
                <c:pt idx="4">
                  <c:v>7.9298290009492707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0.38430806349923863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0.38482737523553112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0.10728699504380668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1.1200609479932391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0.10728699504380756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0.38482737523553112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6.1046343952588344E-2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7.6027219916275008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0.23502056694782247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0.108234174455073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1.1299493661455955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0.10823417445507388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0.38822480999979092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0.12315511008759827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7.6098687718475757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0.29827045837939892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0.12467790962993153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1.3016196193853453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0.12467790962993242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0.44720679047025946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6.4386686976202867E-2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7.0657794457487499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8.601738254325042E-2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0.32226575644988742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8.9845283469935922E-2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0.93797196328378973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8.9845283469935922E-2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0.10344293971415297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8.6374287731652046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0.14247499444121026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0.32193387921627803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8.9752758578494074E-2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0.93700601659492477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8.9752758578494962E-2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0.32193387921627803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0.12287188040020069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8.2933643456526625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7.8120211585484816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A3-4CF9-AA10-53C4031068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A3-4CF9-AA10-53C4031068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82-44F8-B58C-A1EE9E728F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82-44F8-B58C-A1EE9E728F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0.16337161103749054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7.7449030430386756E-2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0.80855684707727349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7.7449030430386756E-2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9.4108411872216635E-2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8.9004320108842467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0.2995814764315945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9.0395118144632747E-2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0.94371215897784921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9.0395118144632747E-2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4.4385220307848527E-2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8.5526981848965136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4.1794145606993158</c:v>
                </c:pt>
                <c:pt idx="1">
                  <c:v>5.7055261685841776</c:v>
                </c:pt>
                <c:pt idx="2">
                  <c:v>5.2045523069138078</c:v>
                </c:pt>
                <c:pt idx="3">
                  <c:v>4.0879824742298556</c:v>
                </c:pt>
                <c:pt idx="4">
                  <c:v>5.0836215157766089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7.0770804895995223</c:v>
                </c:pt>
                <c:pt idx="2">
                  <c:v>6.5441704220939876</c:v>
                </c:pt>
                <c:pt idx="3">
                  <c:v>5.3431922446268629</c:v>
                </c:pt>
                <c:pt idx="4">
                  <c:v>6.3305318077747614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1.002900210133415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0.32186972147028836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3.3602740501132553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0.32186972147028925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0.90654583917501697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5.982933279864687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0.29467852408331385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0.42788735266675193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0.11929179481259222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1.2453893478053928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0.11929179481259311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0.19771979244626614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9.04715213317645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0.45608324623110086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0.17750788548713281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1.8531570430676423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0.17750788548713281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0.27383601751106923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8.0843353996611267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47-4DDB-B391-324A4F8E11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47-4DDB-B391-324A4F8E11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1A-4980-85CF-66A333838B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1A-4980-85CF-66A333838B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0.24997745003673177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0.25526337472213667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2.6649132764179626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0.25526337472213534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0.91560337250543622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0.26973964509855808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4.0879824742298556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0.41540611200924182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0.61117445613749677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0.17039086890944954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1.7788564036319947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0.17039086890944954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0.61117445613749588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9.6497535681780988E-2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5.0836215157766089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5.0318847057856093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92-4557-B563-7ACE52FF02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92-4557-B563-7ACE52FF02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666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938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377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RAE | Bradford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Bradford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55859679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112409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33232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614631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Bradford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26388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3585776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8775881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03750456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Bradford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Parents / carers receiving clear information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43854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473487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7F36FE0-750D-5B25-3242-CC043677BDBC}"/>
              </a:ext>
            </a:extLst>
          </p:cNvPr>
          <p:cNvGraphicFramePr/>
          <p:nvPr>
            <p:extLst>
              <p:ext uri="{D42A27DB-BD31-4B8C-83A1-F6EECF244321}">
                <p14:modId xmlns:p14="http://schemas.microsoft.com/office/powerpoint/2010/main" val="1399767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DEDA54B-012F-EDBE-F099-686675E16B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19656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9310053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4461396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93808177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2465490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7297237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75851057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4056772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7325896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46897802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063001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8EC6832-5906-AEDE-A03C-F9F11DD0B42F}"/>
              </a:ext>
            </a:extLst>
          </p:cNvPr>
          <p:cNvGraphicFramePr/>
          <p:nvPr>
            <p:extLst>
              <p:ext uri="{D42A27DB-BD31-4B8C-83A1-F6EECF244321}">
                <p14:modId xmlns:p14="http://schemas.microsoft.com/office/powerpoint/2010/main" val="912174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8AB555C-78BB-4E8C-C1DC-749C6C10D8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2925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67250855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14705934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00558430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066707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10317900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204509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9845203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88002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13999582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61648308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9263504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BBBDB9-523A-AE97-9867-CA7FD2BE2E41}"/>
              </a:ext>
            </a:extLst>
          </p:cNvPr>
          <p:cNvGraphicFramePr/>
          <p:nvPr>
            <p:extLst>
              <p:ext uri="{D42A27DB-BD31-4B8C-83A1-F6EECF244321}">
                <p14:modId xmlns:p14="http://schemas.microsoft.com/office/powerpoint/2010/main" val="13408838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BF45107-EA1A-9E2E-BF06-D3C34ACD44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27474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84508190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55428633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40071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01231403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39675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0600887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F9B6EE1-27A5-C891-48DF-38CDFA721DC7}"/>
              </a:ext>
            </a:extLst>
          </p:cNvPr>
          <p:cNvGraphicFramePr/>
          <p:nvPr>
            <p:extLst>
              <p:ext uri="{D42A27DB-BD31-4B8C-83A1-F6EECF244321}">
                <p14:modId xmlns:p14="http://schemas.microsoft.com/office/powerpoint/2010/main" val="4532407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0F3BEF2-46A7-FA31-FC13-6084EC8950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20532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66807947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96765974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0453191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3055913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80743033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94658300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867203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39633761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5215257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69589754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651710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1156644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9D95F45-52FC-C478-3199-D00D212558C9}"/>
              </a:ext>
            </a:extLst>
          </p:cNvPr>
          <p:cNvGraphicFramePr/>
          <p:nvPr>
            <p:extLst>
              <p:ext uri="{D42A27DB-BD31-4B8C-83A1-F6EECF244321}">
                <p14:modId xmlns:p14="http://schemas.microsoft.com/office/powerpoint/2010/main" val="40689882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58846B7-57E2-9FF1-9815-AC4B69805C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74715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39516921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1060614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18663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44494232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4914747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661568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E139D06-5DDF-777A-A6BD-0FEB405223AA}"/>
              </a:ext>
            </a:extLst>
          </p:cNvPr>
          <p:cNvGraphicFramePr/>
          <p:nvPr>
            <p:extLst>
              <p:ext uri="{D42A27DB-BD31-4B8C-83A1-F6EECF244321}">
                <p14:modId xmlns:p14="http://schemas.microsoft.com/office/powerpoint/2010/main" val="42235571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C3F4D0C-1534-C297-D4F6-91FE83CA71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90527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45921994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54160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24655784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69952295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0774394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1895531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903827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0038E14-4A54-C4F7-4DE4-61B95656BB59}"/>
              </a:ext>
            </a:extLst>
          </p:cNvPr>
          <p:cNvGraphicFramePr/>
          <p:nvPr>
            <p:extLst>
              <p:ext uri="{D42A27DB-BD31-4B8C-83A1-F6EECF244321}">
                <p14:modId xmlns:p14="http://schemas.microsoft.com/office/powerpoint/2010/main" val="15009814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EA7B3DB-9AB4-F17B-AB89-3ECB94AD99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1315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09918068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639783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9711760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19916442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08265253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45872981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3769217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93996559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90823182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24654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635031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1245778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7F0717-0D7A-09D6-3DE9-B880EA10881E}"/>
              </a:ext>
            </a:extLst>
          </p:cNvPr>
          <p:cNvGraphicFramePr/>
          <p:nvPr>
            <p:extLst>
              <p:ext uri="{D42A27DB-BD31-4B8C-83A1-F6EECF244321}">
                <p14:modId xmlns:p14="http://schemas.microsoft.com/office/powerpoint/2010/main" val="4038195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F421082-DD70-A149-139E-833DA6EF3F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9470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5954046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84467892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5988202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6343609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98174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85764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82594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5EDB2E-DCEF-26C0-406B-1832489C6C14}"/>
              </a:ext>
            </a:extLst>
          </p:cNvPr>
          <p:cNvGraphicFramePr/>
          <p:nvPr>
            <p:extLst>
              <p:ext uri="{D42A27DB-BD31-4B8C-83A1-F6EECF244321}">
                <p14:modId xmlns:p14="http://schemas.microsoft.com/office/powerpoint/2010/main" val="3987493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C05E3E-7279-6ECF-8C5B-A18507B3C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9232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60444130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3515732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05222612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281529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99523993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1000915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865221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85601041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00167569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685701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018811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C6F75B-B96D-F236-39C5-CEF7639DB2AC}"/>
              </a:ext>
            </a:extLst>
          </p:cNvPr>
          <p:cNvGraphicFramePr/>
          <p:nvPr>
            <p:extLst>
              <p:ext uri="{D42A27DB-BD31-4B8C-83A1-F6EECF244321}">
                <p14:modId xmlns:p14="http://schemas.microsoft.com/office/powerpoint/2010/main" val="3220418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6C4B53-CE26-EB31-0B5D-4DDCC077A4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6617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16568044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35943424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354527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56805814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13093563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000185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05828441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88340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7838423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8F43BC-528A-0BB4-4422-2B1029BB1BAE}"/>
              </a:ext>
            </a:extLst>
          </p:cNvPr>
          <p:cNvGraphicFramePr/>
          <p:nvPr>
            <p:extLst>
              <p:ext uri="{D42A27DB-BD31-4B8C-83A1-F6EECF244321}">
                <p14:modId xmlns:p14="http://schemas.microsoft.com/office/powerpoint/2010/main" val="31765681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75ED61B-1F1A-E6EA-75F8-3A5A2D2B1B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27404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6565229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6233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0498535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6662090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6287736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DD218D-CA26-23A6-E28C-F5341E95002B}"/>
              </a:ext>
            </a:extLst>
          </p:cNvPr>
          <p:cNvGraphicFramePr/>
          <p:nvPr>
            <p:extLst>
              <p:ext uri="{D42A27DB-BD31-4B8C-83A1-F6EECF244321}">
                <p14:modId xmlns:p14="http://schemas.microsoft.com/office/powerpoint/2010/main" val="16695926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20372B-D9B5-9B70-3C88-37D2F48AB0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97483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1964066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004319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6242073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00828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5801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8F7288-DB1F-7DAF-FE20-15EBEDC478DC}"/>
              </a:ext>
            </a:extLst>
          </p:cNvPr>
          <p:cNvGraphicFramePr/>
          <p:nvPr>
            <p:extLst>
              <p:ext uri="{D42A27DB-BD31-4B8C-83A1-F6EECF244321}">
                <p14:modId xmlns:p14="http://schemas.microsoft.com/office/powerpoint/2010/main" val="2167266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158C2A-39F1-6B71-554A-267578258C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6293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8267295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08390263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63325061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180276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357320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5958540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734F3E-16D7-9594-96E5-14F3EED1541F}"/>
              </a:ext>
            </a:extLst>
          </p:cNvPr>
          <p:cNvGraphicFramePr/>
          <p:nvPr>
            <p:extLst>
              <p:ext uri="{D42A27DB-BD31-4B8C-83A1-F6EECF244321}">
                <p14:modId xmlns:p14="http://schemas.microsoft.com/office/powerpoint/2010/main" val="11048104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6EF7D2-F399-DBBB-AC56-C097EB1172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42357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06815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9066980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206124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6463225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096418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970923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8709CB-704A-6235-9124-A60E0AC80915}"/>
              </a:ext>
            </a:extLst>
          </p:cNvPr>
          <p:cNvGraphicFramePr/>
          <p:nvPr>
            <p:extLst>
              <p:ext uri="{D42A27DB-BD31-4B8C-83A1-F6EECF244321}">
                <p14:modId xmlns:p14="http://schemas.microsoft.com/office/powerpoint/2010/main" val="787761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41FC21-7C36-4F5C-B924-57C318A4BD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86535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76221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008969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629050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2796969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C288DD8-52FF-FE8C-87D1-FC41F09FBD29}"/>
              </a:ext>
            </a:extLst>
          </p:cNvPr>
          <p:cNvGraphicFramePr/>
          <p:nvPr>
            <p:extLst>
              <p:ext uri="{D42A27DB-BD31-4B8C-83A1-F6EECF244321}">
                <p14:modId xmlns:p14="http://schemas.microsoft.com/office/powerpoint/2010/main" val="14738246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D9184C-56B2-E05E-87EB-042879DB63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54290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12449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59880863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112838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3862085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1B9B69-528D-B8F8-200B-12EA722EAE85}"/>
              </a:ext>
            </a:extLst>
          </p:cNvPr>
          <p:cNvGraphicFramePr/>
          <p:nvPr>
            <p:extLst>
              <p:ext uri="{D42A27DB-BD31-4B8C-83A1-F6EECF244321}">
                <p14:modId xmlns:p14="http://schemas.microsoft.com/office/powerpoint/2010/main" val="32892809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DAC273-7958-EB83-C807-213C562218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3681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9405027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945916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5447271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5666708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1380693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1806465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DE849D9-A49E-2EF6-BFC3-A6C5DD865ADB}"/>
              </a:ext>
            </a:extLst>
          </p:cNvPr>
          <p:cNvGraphicFramePr/>
          <p:nvPr>
            <p:extLst>
              <p:ext uri="{D42A27DB-BD31-4B8C-83A1-F6EECF244321}">
                <p14:modId xmlns:p14="http://schemas.microsoft.com/office/powerpoint/2010/main" val="2974465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66B3BD-B164-3CF5-A60A-90C5492DCD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739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44556185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846635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95590848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529864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1800728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942741-82A1-6050-EF6C-7787A8D36611}"/>
              </a:ext>
            </a:extLst>
          </p:cNvPr>
          <p:cNvGraphicFramePr/>
          <p:nvPr>
            <p:extLst>
              <p:ext uri="{D42A27DB-BD31-4B8C-83A1-F6EECF244321}">
                <p14:modId xmlns:p14="http://schemas.microsoft.com/office/powerpoint/2010/main" val="4228176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1436E3-CFAA-DDE3-C96B-A08DF442A0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9703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16544954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39658625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26308912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4788668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834380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1133358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6A1CEB-EF0E-9F61-4FE7-AE357BF9B3B8}"/>
              </a:ext>
            </a:extLst>
          </p:cNvPr>
          <p:cNvGraphicFramePr/>
          <p:nvPr>
            <p:extLst>
              <p:ext uri="{D42A27DB-BD31-4B8C-83A1-F6EECF244321}">
                <p14:modId xmlns:p14="http://schemas.microsoft.com/office/powerpoint/2010/main" val="1591360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478746-4C7C-1212-8745-BB80E52730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7249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0330251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88253052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65179847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80616462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4863118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64784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4997703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01FAD1-FE7D-7965-B07C-41F95CBB4618}"/>
              </a:ext>
            </a:extLst>
          </p:cNvPr>
          <p:cNvGraphicFramePr/>
          <p:nvPr>
            <p:extLst>
              <p:ext uri="{D42A27DB-BD31-4B8C-83A1-F6EECF244321}">
                <p14:modId xmlns:p14="http://schemas.microsoft.com/office/powerpoint/2010/main" val="11471637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F3B2CBB-2096-FF78-50AD-27F845F897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24136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13479375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37449623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73236324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38594849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7482706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09200256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41248372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5701332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63168987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91185344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378057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140079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8C11CF-E17F-ACB8-09EA-32F5B345D66D}"/>
              </a:ext>
            </a:extLst>
          </p:cNvPr>
          <p:cNvGraphicFramePr/>
          <p:nvPr>
            <p:extLst>
              <p:ext uri="{D42A27DB-BD31-4B8C-83A1-F6EECF244321}">
                <p14:modId xmlns:p14="http://schemas.microsoft.com/office/powerpoint/2010/main" val="23466372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CB5BDB-B7E9-3C39-537F-64ED20943F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1745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96297751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80054170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45985039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7752722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194242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2198325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5997619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39630796"/>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12059</Words>
  <Application>Microsoft Office PowerPoint</Application>
  <PresentationFormat>Widescreen</PresentationFormat>
  <Paragraphs>1608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Bradford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